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2" r:id="rId2"/>
    <p:sldId id="29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ED7D31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280" autoAdjust="0"/>
  </p:normalViewPr>
  <p:slideViewPr>
    <p:cSldViewPr snapToGrid="0" showGuides="1">
      <p:cViewPr varScale="1">
        <p:scale>
          <a:sx n="62" d="100"/>
          <a:sy n="62" d="100"/>
        </p:scale>
        <p:origin x="114" y="156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E163A65-FD82-4CA2-B6F7-33E5C5B07F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D0DD61-7F9D-4CDE-B242-84533DB72B6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0E05B-4B2E-47B4-A7BF-8E11C0233304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C67AA353-3A51-4E4B-9B26-89684488F2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128820A2-2F69-4FBA-8D64-D61F4D4D4A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E5236B-C5CE-4AB4-859A-3AD4597B49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5D9068-5B6A-4E57-921A-65DC9B8170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EBD72-389E-4A24-92A6-44C47BB4FD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EC1FEF-6C5F-449B-AB2B-CA226135099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12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89517-0658-4DD1-9565-D2C59E1D3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78E9B9-306F-4B68-A096-620B874FA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994195-B58E-43D1-B849-DF45AFE0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CCAF48-193F-4AE7-8EE5-65DCAC47D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D9126B-FD58-41C9-9A89-D8D5B509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58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A626F-F2D4-401A-BF88-1FD085F6E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E79DE8-C4AE-48EF-95AB-C11A36309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1834CB-56C2-4DCE-9D40-FF70934F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918588-E5AC-4B74-AC81-82E54A0D9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37B3D5-F685-4F1D-AE30-F33E98FD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41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5B04FF4-3EEA-4BBD-B539-150493AEAC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D686D1-A873-4580-9D7C-5735A919B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338DA0-6A7F-43EA-8E6D-A6DF6A8C8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27947B-0849-47E8-8C6A-06CFADEA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9C530C-2242-478A-B1E6-3FE2B7CD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80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91104-9982-4432-9C1D-5EF3876DA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FDA6D3-DABA-4C9B-B827-2E225AC22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F45C16-9043-43ED-A38A-1B3E1E38E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9EE939-0764-401B-9945-DC010865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4DED84-713F-4852-B1D1-66C4670A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9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62B7CF-B0D4-4C2D-B89C-E1640E1AB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9AB5D8-2710-4172-83B9-DFC1C1E06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AA288E-72BF-4400-A348-9A07C3327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AE2509-1618-41D4-A719-B62E1FB68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872872-16C9-4B11-B252-E0D70F6E7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17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1FC3B-155F-4442-A433-837AB6878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474D48-993D-4581-82F6-423D7F11C4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445B5B-B41B-480B-B372-A3C2336D5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F1A675-7E05-4B29-BC02-F95493371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D591F4-E56D-44F2-9788-61173500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3E5B8E-E496-41FF-9A43-BFCB260A5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4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A9946C-8C45-41D9-89A6-A45E4E91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12EFEB-DEDF-44FD-901C-FC8C1B839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916033-15B6-424D-8077-9168283EE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E9BF0F-23EE-455A-803F-09FD49855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A46350B-EE5B-4065-A09C-D2B0585D7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EAF434-EA82-44CA-9502-CD6363FB3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CE12D3-0D44-4E5C-8A8D-3BA6A990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C72C61-3A71-402F-B743-FA54E37A9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91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44065B-A79E-47B8-A4FB-E3C71243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007A27-C3D8-499C-A2C4-7C26C7825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8DBA63-FBDA-4F29-85A2-F43E0956F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7B4E80-6D00-4203-83C9-64CB422A6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74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F1F67BF-0F2D-4590-B394-4D599A2AE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2763912-9A74-43EF-B5A1-7436FB073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2877EC-25CA-41A3-BAF1-D4675CF65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28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603318-2423-4F0E-BF72-37E1F7FC3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C3380-534D-4956-B7DD-4EA4B18BA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35A578-B4C5-4132-BECB-8D6890709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92FFEC-0B02-4A6B-8B19-7CCAA499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60068F-7912-4E46-AE85-6BEAE64B8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598C31-A313-42FC-8B46-50BD776C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07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897E8A-DCDC-4866-899E-81DE33C45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CA9352-F9C4-412F-BE16-8A98BA273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A10F55-5256-4E13-B478-6203E3A24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CA8982-0854-468E-899F-DDBD48BFA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F06B66-CB2D-4DB8-902C-094E08860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0D9186-89B0-4218-BCAC-108B83ECA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67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461EA0D-3A8B-465C-9C21-8426F9E01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6C0C32-80C7-4D6B-A0C7-C2C850A30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593FBB-5476-456F-B908-5594FC4FE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0EB3B-1D10-47BE-AF21-36314C591889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7E5B25-73D0-4D11-B454-DDB24C203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FEE029-11EB-4CC9-BEC9-EE6633667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7CE6-3CBE-4890-B331-AAF4D70C4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DAB903-CEE5-49C3-B0E6-24DC5A03FD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73623"/>
          </a:xfrm>
        </p:spPr>
        <p:txBody>
          <a:bodyPr>
            <a:normAutofit fontScale="90000"/>
          </a:bodyPr>
          <a:lstStyle/>
          <a:p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いろは４８文字を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一文字ずつ使って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コロナ感染の沈静化を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願ってみました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E92B09D-217E-47DF-A126-489DBC90580A}"/>
              </a:ext>
            </a:extLst>
          </p:cNvPr>
          <p:cNvSpPr/>
          <p:nvPr/>
        </p:nvSpPr>
        <p:spPr>
          <a:xfrm>
            <a:off x="-2403" y="6042751"/>
            <a:ext cx="12192000" cy="8451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CCF0300-A172-40BD-9332-1B83CC935E29}"/>
              </a:ext>
            </a:extLst>
          </p:cNvPr>
          <p:cNvGrpSpPr/>
          <p:nvPr/>
        </p:nvGrpSpPr>
        <p:grpSpPr>
          <a:xfrm>
            <a:off x="79879" y="-16075"/>
            <a:ext cx="12032241" cy="845127"/>
            <a:chOff x="159759" y="0"/>
            <a:chExt cx="12032241" cy="845127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FA4D78D5-8411-455B-A5E0-68B015ACF315}"/>
                </a:ext>
              </a:extLst>
            </p:cNvPr>
            <p:cNvSpPr/>
            <p:nvPr/>
          </p:nvSpPr>
          <p:spPr>
            <a:xfrm>
              <a:off x="2410691" y="0"/>
              <a:ext cx="9781309" cy="84512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ヒライ信　</a:t>
              </a:r>
              <a:r>
                <a:rPr kumimoji="1" lang="en-US" altLang="ja-JP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VOL.3</a:t>
              </a:r>
              <a:r>
                <a:rPr kumimoji="1" lang="ja-JP" altLang="en-US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第</a:t>
              </a:r>
              <a:r>
                <a:rPr kumimoji="1" lang="en-US" altLang="ja-JP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254</a:t>
              </a:r>
              <a:r>
                <a:rPr kumimoji="1" lang="ja-JP" altLang="en-US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号　</a:t>
              </a:r>
              <a:r>
                <a:rPr kumimoji="1" lang="en-US" altLang="ja-JP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2020</a:t>
              </a:r>
              <a:r>
                <a:rPr kumimoji="1" lang="ja-JP" altLang="en-US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</a:t>
              </a:r>
              <a:r>
                <a:rPr kumimoji="1" lang="en-US" altLang="ja-JP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10</a:t>
              </a:r>
              <a:r>
                <a:rPr kumimoji="1" lang="ja-JP" altLang="en-US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endParaRPr kumimoji="1"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7" name="図 6" descr="クリップアート が含まれている画像&#10;&#10;非常に高い精度で生成された説明">
              <a:extLst>
                <a:ext uri="{FF2B5EF4-FFF2-40B4-BE49-F238E27FC236}">
                  <a16:creationId xmlns:a16="http://schemas.microsoft.com/office/drawing/2014/main" id="{004FD21A-D5EC-48FD-B2A5-FDCF77656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759" y="84524"/>
              <a:ext cx="2098531" cy="7328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635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FC9E68F9-3626-45DC-8665-7A89EED48F1B}"/>
              </a:ext>
            </a:extLst>
          </p:cNvPr>
          <p:cNvSpPr/>
          <p:nvPr/>
        </p:nvSpPr>
        <p:spPr>
          <a:xfrm>
            <a:off x="5463499" y="829051"/>
            <a:ext cx="6717620" cy="5340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506EDA8-2F47-4D5B-AAD5-48388B7B2DE4}"/>
              </a:ext>
            </a:extLst>
          </p:cNvPr>
          <p:cNvSpPr/>
          <p:nvPr/>
        </p:nvSpPr>
        <p:spPr>
          <a:xfrm>
            <a:off x="2556710" y="440935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お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ABB0B09-B968-40BD-B8E6-F7792A46582F}"/>
              </a:ext>
            </a:extLst>
          </p:cNvPr>
          <p:cNvSpPr/>
          <p:nvPr/>
        </p:nvSpPr>
        <p:spPr>
          <a:xfrm>
            <a:off x="4847946" y="440935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へ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4E0C52A-6B11-4DCA-8E7C-7DC20D61D5F0}"/>
              </a:ext>
            </a:extLst>
          </p:cNvPr>
          <p:cNvSpPr/>
          <p:nvPr/>
        </p:nvSpPr>
        <p:spPr>
          <a:xfrm>
            <a:off x="4152138" y="2934330"/>
            <a:ext cx="769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る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F9DF395-C2FF-48D2-8046-FD156DF931B0}"/>
              </a:ext>
            </a:extLst>
          </p:cNvPr>
          <p:cNvSpPr/>
          <p:nvPr/>
        </p:nvSpPr>
        <p:spPr>
          <a:xfrm>
            <a:off x="3306218" y="3654277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つ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DE47B6C-E8EF-4811-B441-46DADC4C54E7}"/>
              </a:ext>
            </a:extLst>
          </p:cNvPr>
          <p:cNvSpPr/>
          <p:nvPr/>
        </p:nvSpPr>
        <p:spPr>
          <a:xfrm>
            <a:off x="2680942" y="5149845"/>
            <a:ext cx="6286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く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7B1E9D2-53AC-447F-90A5-222DC715CE49}"/>
              </a:ext>
            </a:extLst>
          </p:cNvPr>
          <p:cNvSpPr/>
          <p:nvPr/>
        </p:nvSpPr>
        <p:spPr>
          <a:xfrm>
            <a:off x="1830643" y="1438762"/>
            <a:ext cx="779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ま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C71E0B3-2B65-48EC-B882-B90264F0145A}"/>
              </a:ext>
            </a:extLst>
          </p:cNvPr>
          <p:cNvSpPr/>
          <p:nvPr/>
        </p:nvSpPr>
        <p:spPr>
          <a:xfrm>
            <a:off x="1770531" y="2934330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ふ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D5E3C996-F1F1-41DD-ADE6-7458BDB7C7C6}"/>
              </a:ext>
            </a:extLst>
          </p:cNvPr>
          <p:cNvSpPr/>
          <p:nvPr/>
        </p:nvSpPr>
        <p:spPr>
          <a:xfrm>
            <a:off x="282736" y="3654277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す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45A8C89-6877-46BD-B83D-60466637390A}"/>
              </a:ext>
            </a:extLst>
          </p:cNvPr>
          <p:cNvSpPr/>
          <p:nvPr/>
        </p:nvSpPr>
        <p:spPr>
          <a:xfrm>
            <a:off x="2616021" y="2193835"/>
            <a:ext cx="758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う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CE95CC-43D5-415D-BC6D-91065F81ED0D}"/>
              </a:ext>
            </a:extLst>
          </p:cNvPr>
          <p:cNvSpPr/>
          <p:nvPr/>
        </p:nvSpPr>
        <p:spPr>
          <a:xfrm>
            <a:off x="1118806" y="5149845"/>
            <a:ext cx="704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し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790E72F6-ADA3-4A6E-BDD3-E5BD0168A8C6}"/>
              </a:ext>
            </a:extLst>
          </p:cNvPr>
          <p:cNvSpPr/>
          <p:nvPr/>
        </p:nvSpPr>
        <p:spPr>
          <a:xfrm>
            <a:off x="331627" y="2193835"/>
            <a:ext cx="779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も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5593187A-36D3-4DA6-9CDE-639DDAAB4243}"/>
              </a:ext>
            </a:extLst>
          </p:cNvPr>
          <p:cNvSpPr/>
          <p:nvPr/>
        </p:nvSpPr>
        <p:spPr>
          <a:xfrm>
            <a:off x="309987" y="4409350"/>
            <a:ext cx="822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ん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22769B1-4478-4731-A708-E9229A79D90C}"/>
              </a:ext>
            </a:extLst>
          </p:cNvPr>
          <p:cNvSpPr/>
          <p:nvPr/>
        </p:nvSpPr>
        <p:spPr>
          <a:xfrm>
            <a:off x="1781752" y="5149845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て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745E192-DF1D-43CC-A344-CA26A80A3556}"/>
              </a:ext>
            </a:extLst>
          </p:cNvPr>
          <p:cNvSpPr/>
          <p:nvPr/>
        </p:nvSpPr>
        <p:spPr>
          <a:xfrm>
            <a:off x="3306218" y="1438762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た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29D6FBB-5A5D-400F-A80C-EA8C8B2663EF}"/>
              </a:ext>
            </a:extLst>
          </p:cNvPr>
          <p:cNvSpPr/>
          <p:nvPr/>
        </p:nvSpPr>
        <p:spPr>
          <a:xfrm>
            <a:off x="4847946" y="2193835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は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D1F7DE6-0817-460B-9744-281D4956AC22}"/>
              </a:ext>
            </a:extLst>
          </p:cNvPr>
          <p:cNvSpPr/>
          <p:nvPr/>
        </p:nvSpPr>
        <p:spPr>
          <a:xfrm>
            <a:off x="2556710" y="293433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ゐ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39AFA59-5CE6-4966-BA1D-F093DE927647}"/>
              </a:ext>
            </a:extLst>
          </p:cNvPr>
          <p:cNvSpPr/>
          <p:nvPr/>
        </p:nvSpPr>
        <p:spPr>
          <a:xfrm>
            <a:off x="1081135" y="2193835"/>
            <a:ext cx="779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655211-D0A7-4365-B552-D870A699F017}"/>
              </a:ext>
            </a:extLst>
          </p:cNvPr>
          <p:cNvSpPr/>
          <p:nvPr/>
        </p:nvSpPr>
        <p:spPr>
          <a:xfrm>
            <a:off x="-2403" y="6042751"/>
            <a:ext cx="12192000" cy="8451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43234B0-90CD-42BE-875C-7D697367F614}"/>
              </a:ext>
            </a:extLst>
          </p:cNvPr>
          <p:cNvSpPr/>
          <p:nvPr/>
        </p:nvSpPr>
        <p:spPr>
          <a:xfrm>
            <a:off x="4847947" y="688835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0567EE4-3FC7-4001-9646-BAE3FFC81862}"/>
              </a:ext>
            </a:extLst>
          </p:cNvPr>
          <p:cNvSpPr/>
          <p:nvPr/>
        </p:nvSpPr>
        <p:spPr>
          <a:xfrm>
            <a:off x="4901646" y="1438762"/>
            <a:ext cx="769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ろ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91D76C1-17A6-4F2E-BE60-CD31DEA1C275}"/>
              </a:ext>
            </a:extLst>
          </p:cNvPr>
          <p:cNvSpPr/>
          <p:nvPr/>
        </p:nvSpPr>
        <p:spPr>
          <a:xfrm>
            <a:off x="4847946" y="293433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に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31132C4-AA2F-4F74-8CC3-3F9B16817A18}"/>
              </a:ext>
            </a:extLst>
          </p:cNvPr>
          <p:cNvSpPr/>
          <p:nvPr/>
        </p:nvSpPr>
        <p:spPr>
          <a:xfrm>
            <a:off x="4847946" y="3654277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ほ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82C7817-85DA-4866-ABEA-B94ABDD13FDA}"/>
              </a:ext>
            </a:extLst>
          </p:cNvPr>
          <p:cNvSpPr/>
          <p:nvPr/>
        </p:nvSpPr>
        <p:spPr>
          <a:xfrm>
            <a:off x="4912868" y="5149845"/>
            <a:ext cx="7473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と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C959B34-F4F7-4022-B257-C6D54B16565C}"/>
              </a:ext>
            </a:extLst>
          </p:cNvPr>
          <p:cNvSpPr/>
          <p:nvPr/>
        </p:nvSpPr>
        <p:spPr>
          <a:xfrm>
            <a:off x="4136109" y="688835"/>
            <a:ext cx="801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ち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81CC031-24E8-45E0-A59F-F16C9689BDBF}"/>
              </a:ext>
            </a:extLst>
          </p:cNvPr>
          <p:cNvSpPr/>
          <p:nvPr/>
        </p:nvSpPr>
        <p:spPr>
          <a:xfrm>
            <a:off x="4195420" y="1438762"/>
            <a:ext cx="683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F17DA7C-D8CF-47BF-9B93-20D9C8554FFC}"/>
              </a:ext>
            </a:extLst>
          </p:cNvPr>
          <p:cNvSpPr/>
          <p:nvPr/>
        </p:nvSpPr>
        <p:spPr>
          <a:xfrm>
            <a:off x="4082408" y="2193835"/>
            <a:ext cx="909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ぬ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E9232DA-2A34-482A-933E-926CFABBD3D3}"/>
              </a:ext>
            </a:extLst>
          </p:cNvPr>
          <p:cNvSpPr/>
          <p:nvPr/>
        </p:nvSpPr>
        <p:spPr>
          <a:xfrm>
            <a:off x="4130498" y="3654277"/>
            <a:ext cx="813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を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AB9532E-47E6-4E50-8939-E932F2AAEA32}"/>
              </a:ext>
            </a:extLst>
          </p:cNvPr>
          <p:cNvSpPr/>
          <p:nvPr/>
        </p:nvSpPr>
        <p:spPr>
          <a:xfrm>
            <a:off x="4087217" y="4409350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わ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558E36A-33FA-4A7B-A66B-4E3A26BD9867}"/>
              </a:ext>
            </a:extLst>
          </p:cNvPr>
          <p:cNvSpPr/>
          <p:nvPr/>
        </p:nvSpPr>
        <p:spPr>
          <a:xfrm>
            <a:off x="4098438" y="5149845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か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AA7E0F8-F672-4D64-A340-0BA703311045}"/>
              </a:ext>
            </a:extLst>
          </p:cNvPr>
          <p:cNvSpPr/>
          <p:nvPr/>
        </p:nvSpPr>
        <p:spPr>
          <a:xfrm>
            <a:off x="3359919" y="688835"/>
            <a:ext cx="769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よ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D840B7F-9F1D-4A8E-A6D2-1A11F2025F04}"/>
              </a:ext>
            </a:extLst>
          </p:cNvPr>
          <p:cNvSpPr/>
          <p:nvPr/>
        </p:nvSpPr>
        <p:spPr>
          <a:xfrm>
            <a:off x="3306218" y="2193835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れ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8B9E517-855E-40E3-9286-81F0F803AE82}"/>
              </a:ext>
            </a:extLst>
          </p:cNvPr>
          <p:cNvSpPr/>
          <p:nvPr/>
        </p:nvSpPr>
        <p:spPr>
          <a:xfrm>
            <a:off x="3306218" y="293433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そ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EF220A2-1177-4C5F-B3D1-18C21DF3CA38}"/>
              </a:ext>
            </a:extLst>
          </p:cNvPr>
          <p:cNvSpPr/>
          <p:nvPr/>
        </p:nvSpPr>
        <p:spPr>
          <a:xfrm>
            <a:off x="3300607" y="4409350"/>
            <a:ext cx="888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ね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F95C745-C9A2-4F7C-B871-0F7EE5605311}"/>
              </a:ext>
            </a:extLst>
          </p:cNvPr>
          <p:cNvSpPr/>
          <p:nvPr/>
        </p:nvSpPr>
        <p:spPr>
          <a:xfrm>
            <a:off x="3306218" y="5149845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な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6DBD67B-E16A-4916-9AB9-0D118A4163AD}"/>
              </a:ext>
            </a:extLst>
          </p:cNvPr>
          <p:cNvSpPr/>
          <p:nvPr/>
        </p:nvSpPr>
        <p:spPr>
          <a:xfrm>
            <a:off x="2627243" y="688835"/>
            <a:ext cx="7360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ら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3E850E2-E6E1-4209-90FB-77B3046AB4EB}"/>
              </a:ext>
            </a:extLst>
          </p:cNvPr>
          <p:cNvSpPr/>
          <p:nvPr/>
        </p:nvSpPr>
        <p:spPr>
          <a:xfrm>
            <a:off x="2556710" y="1438762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む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083D31C-BD17-4F56-AF9C-81FBF0F904CB}"/>
              </a:ext>
            </a:extLst>
          </p:cNvPr>
          <p:cNvSpPr/>
          <p:nvPr/>
        </p:nvSpPr>
        <p:spPr>
          <a:xfrm>
            <a:off x="2556710" y="3654277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の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4DCFAD7-1C4A-4DBE-AB9F-DD6D5F42B4F9}"/>
              </a:ext>
            </a:extLst>
          </p:cNvPr>
          <p:cNvSpPr/>
          <p:nvPr/>
        </p:nvSpPr>
        <p:spPr>
          <a:xfrm>
            <a:off x="1770532" y="688835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や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0B971A7-26EB-4E25-A636-EE3CD07DD82D}"/>
              </a:ext>
            </a:extLst>
          </p:cNvPr>
          <p:cNvSpPr/>
          <p:nvPr/>
        </p:nvSpPr>
        <p:spPr>
          <a:xfrm>
            <a:off x="1781752" y="2193835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け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88CA0DE-FE8F-4A2C-B1D8-66E225A9D05E}"/>
              </a:ext>
            </a:extLst>
          </p:cNvPr>
          <p:cNvSpPr/>
          <p:nvPr/>
        </p:nvSpPr>
        <p:spPr>
          <a:xfrm>
            <a:off x="1841063" y="3654277"/>
            <a:ext cx="758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こ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68500F2-D939-417B-B482-A18ACE6B8E75}"/>
              </a:ext>
            </a:extLst>
          </p:cNvPr>
          <p:cNvSpPr/>
          <p:nvPr/>
        </p:nvSpPr>
        <p:spPr>
          <a:xfrm>
            <a:off x="1803392" y="4409350"/>
            <a:ext cx="8338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え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77ACA94-8D41-4CBF-B1B8-F29223BC9070}"/>
              </a:ext>
            </a:extLst>
          </p:cNvPr>
          <p:cNvSpPr/>
          <p:nvPr/>
        </p:nvSpPr>
        <p:spPr>
          <a:xfrm>
            <a:off x="1032245" y="688835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あ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5809DF22-B385-491B-9AD0-BC55A647E494}"/>
              </a:ext>
            </a:extLst>
          </p:cNvPr>
          <p:cNvSpPr/>
          <p:nvPr/>
        </p:nvSpPr>
        <p:spPr>
          <a:xfrm>
            <a:off x="1085944" y="1438762"/>
            <a:ext cx="769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さ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0259416A-E54C-4279-9E7D-79F1429AD7E7}"/>
              </a:ext>
            </a:extLst>
          </p:cNvPr>
          <p:cNvSpPr/>
          <p:nvPr/>
        </p:nvSpPr>
        <p:spPr>
          <a:xfrm>
            <a:off x="1032244" y="293433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ゆ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F27BDD6-C9D4-458D-9C98-67DD9CCD1850}"/>
              </a:ext>
            </a:extLst>
          </p:cNvPr>
          <p:cNvSpPr/>
          <p:nvPr/>
        </p:nvSpPr>
        <p:spPr>
          <a:xfrm>
            <a:off x="1021023" y="3654277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め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0D7EF554-83E3-4356-BCA7-AE0A3F57B7DB}"/>
              </a:ext>
            </a:extLst>
          </p:cNvPr>
          <p:cNvSpPr/>
          <p:nvPr/>
        </p:nvSpPr>
        <p:spPr>
          <a:xfrm>
            <a:off x="1026633" y="4409350"/>
            <a:ext cx="888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み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4CB4F9A-B449-4D07-8307-5BCBB5AE130A}"/>
              </a:ext>
            </a:extLst>
          </p:cNvPr>
          <p:cNvSpPr/>
          <p:nvPr/>
        </p:nvSpPr>
        <p:spPr>
          <a:xfrm>
            <a:off x="304377" y="688835"/>
            <a:ext cx="8338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ゑ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7ACFFC34-00EF-46A3-9A16-B4E683C309C7}"/>
              </a:ext>
            </a:extLst>
          </p:cNvPr>
          <p:cNvSpPr/>
          <p:nvPr/>
        </p:nvSpPr>
        <p:spPr>
          <a:xfrm>
            <a:off x="282736" y="1438762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ひ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68623BF3-25AA-473E-91AE-2648B473FC31}"/>
              </a:ext>
            </a:extLst>
          </p:cNvPr>
          <p:cNvSpPr/>
          <p:nvPr/>
        </p:nvSpPr>
        <p:spPr>
          <a:xfrm>
            <a:off x="261095" y="2934330"/>
            <a:ext cx="9204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明朝体U" panose="020B0600010101010101" pitchFamily="50" charset="-128"/>
                <a:ea typeface="AR P明朝体U" panose="020B0600010101010101" pitchFamily="50" charset="-128"/>
              </a:rPr>
              <a:t>せ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03DC927-0E03-42E9-B84E-1D024D1B8FE3}"/>
              </a:ext>
            </a:extLst>
          </p:cNvPr>
          <p:cNvGrpSpPr/>
          <p:nvPr/>
        </p:nvGrpSpPr>
        <p:grpSpPr>
          <a:xfrm>
            <a:off x="203863" y="-16080"/>
            <a:ext cx="12032241" cy="845127"/>
            <a:chOff x="159759" y="0"/>
            <a:chExt cx="12032241" cy="845127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3F9708CD-2CB2-4D08-9F57-041963990C15}"/>
                </a:ext>
              </a:extLst>
            </p:cNvPr>
            <p:cNvSpPr/>
            <p:nvPr/>
          </p:nvSpPr>
          <p:spPr>
            <a:xfrm>
              <a:off x="2410691" y="0"/>
              <a:ext cx="9781309" cy="84512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ヒライ信　</a:t>
              </a:r>
              <a:r>
                <a:rPr kumimoji="1" lang="en-US" altLang="ja-JP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VOL.3</a:t>
              </a:r>
              <a:r>
                <a:rPr kumimoji="1" lang="ja-JP" altLang="en-US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第</a:t>
              </a:r>
              <a:r>
                <a:rPr kumimoji="1" lang="en-US" altLang="ja-JP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254</a:t>
              </a:r>
              <a:r>
                <a:rPr kumimoji="1" lang="ja-JP" altLang="en-US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号　</a:t>
              </a:r>
              <a:r>
                <a:rPr kumimoji="1" lang="en-US" altLang="ja-JP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2020</a:t>
              </a:r>
              <a:r>
                <a:rPr kumimoji="1" lang="ja-JP" altLang="en-US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</a:t>
              </a:r>
              <a:r>
                <a:rPr kumimoji="1" lang="en-US" altLang="ja-JP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10</a:t>
              </a:r>
              <a:r>
                <a:rPr kumimoji="1" lang="ja-JP" altLang="en-US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endParaRPr kumimoji="1"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6" name="図 5" descr="クリップアート が含まれている画像&#10;&#10;非常に高い精度で生成された説明">
              <a:extLst>
                <a:ext uri="{FF2B5EF4-FFF2-40B4-BE49-F238E27FC236}">
                  <a16:creationId xmlns:a16="http://schemas.microsoft.com/office/drawing/2014/main" id="{C0EF1843-B34E-425B-B404-EE6659990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759" y="84524"/>
              <a:ext cx="2098531" cy="732893"/>
            </a:xfrm>
            <a:prstGeom prst="rect">
              <a:avLst/>
            </a:prstGeom>
          </p:spPr>
        </p:pic>
      </p:grpSp>
      <p:sp>
        <p:nvSpPr>
          <p:cNvPr id="115" name="楕円 114">
            <a:extLst>
              <a:ext uri="{FF2B5EF4-FFF2-40B4-BE49-F238E27FC236}">
                <a16:creationId xmlns:a16="http://schemas.microsoft.com/office/drawing/2014/main" id="{68580100-4604-46B3-A7BD-22D8B7A51E76}"/>
              </a:ext>
            </a:extLst>
          </p:cNvPr>
          <p:cNvSpPr/>
          <p:nvPr/>
        </p:nvSpPr>
        <p:spPr>
          <a:xfrm>
            <a:off x="11204502" y="927214"/>
            <a:ext cx="792000" cy="792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FE42055D-B04A-45CD-96E8-64DA04EF0E34}"/>
              </a:ext>
            </a:extLst>
          </p:cNvPr>
          <p:cNvGrpSpPr/>
          <p:nvPr/>
        </p:nvGrpSpPr>
        <p:grpSpPr>
          <a:xfrm>
            <a:off x="-124815" y="891044"/>
            <a:ext cx="5601533" cy="5142578"/>
            <a:chOff x="-9760047" y="1090324"/>
            <a:chExt cx="5601533" cy="5142578"/>
          </a:xfrm>
        </p:grpSpPr>
        <p:grpSp>
          <p:nvGrpSpPr>
            <p:cNvPr id="121" name="グループ化 120">
              <a:extLst>
                <a:ext uri="{FF2B5EF4-FFF2-40B4-BE49-F238E27FC236}">
                  <a16:creationId xmlns:a16="http://schemas.microsoft.com/office/drawing/2014/main" id="{F6913426-40FF-437D-868F-67126C17ACEE}"/>
                </a:ext>
              </a:extLst>
            </p:cNvPr>
            <p:cNvGrpSpPr/>
            <p:nvPr/>
          </p:nvGrpSpPr>
          <p:grpSpPr>
            <a:xfrm>
              <a:off x="-9760047" y="1090324"/>
              <a:ext cx="5601533" cy="5142578"/>
              <a:chOff x="-9760047" y="1090324"/>
              <a:chExt cx="5601533" cy="5142578"/>
            </a:xfrm>
          </p:grpSpPr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A39B7F6F-9D4A-43CD-B12B-9C82D6BBCEB5}"/>
                  </a:ext>
                </a:extLst>
              </p:cNvPr>
              <p:cNvSpPr txBox="1"/>
              <p:nvPr/>
            </p:nvSpPr>
            <p:spPr>
              <a:xfrm>
                <a:off x="-9760047" y="1090324"/>
                <a:ext cx="5601533" cy="514257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eaVert" wrap="square" rtlCol="0">
                <a:spAutoFit/>
              </a:bodyPr>
              <a:lstStyle/>
              <a:p>
                <a:endParaRPr kumimoji="1" lang="en-US" altLang="ja-JP" sz="4400" dirty="0">
                  <a:latin typeface="AR P明朝体U" panose="020B0600010101010101" pitchFamily="50" charset="-128"/>
                  <a:ea typeface="AR P明朝体U" panose="020B0600010101010101" pitchFamily="50" charset="-128"/>
                </a:endParaRPr>
              </a:p>
              <a:p>
                <a:r>
                  <a:rPr kumimoji="1"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 ち ゑを</a:t>
                </a:r>
                <a:r>
                  <a:rPr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つけ</a:t>
                </a:r>
                <a:endParaRPr kumimoji="1" lang="en-US" altLang="ja-JP" sz="4400" dirty="0">
                  <a:latin typeface="AR P明朝体U" panose="020B0600010101010101" pitchFamily="50" charset="-128"/>
                  <a:ea typeface="AR P明朝体U" panose="020B0600010101010101" pitchFamily="50" charset="-128"/>
                </a:endParaRPr>
              </a:p>
              <a:p>
                <a:r>
                  <a:rPr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　増えては減りぬ</a:t>
                </a:r>
                <a:endParaRPr lang="en-US" altLang="ja-JP" sz="4400" dirty="0">
                  <a:latin typeface="AR P明朝体U" panose="020B0600010101010101" pitchFamily="50" charset="-128"/>
                  <a:ea typeface="AR P明朝体U" panose="020B0600010101010101" pitchFamily="50" charset="-128"/>
                </a:endParaRPr>
              </a:p>
              <a:p>
                <a:r>
                  <a:rPr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　コロナウイルス</a:t>
                </a:r>
                <a:endParaRPr lang="en-US" altLang="ja-JP" sz="4400" dirty="0">
                  <a:latin typeface="AR P明朝体U" panose="020B0600010101010101" pitchFamily="50" charset="-128"/>
                  <a:ea typeface="AR P明朝体U" panose="020B0600010101010101" pitchFamily="50" charset="-128"/>
                </a:endParaRPr>
              </a:p>
              <a:p>
                <a:r>
                  <a:rPr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　治まれと願がい</a:t>
                </a:r>
                <a:endParaRPr lang="en-US" altLang="ja-JP" sz="4400" dirty="0">
                  <a:latin typeface="AR P明朝体U" panose="020B0600010101010101" pitchFamily="50" charset="-128"/>
                  <a:ea typeface="AR P明朝体U" panose="020B0600010101010101" pitchFamily="50" charset="-128"/>
                </a:endParaRPr>
              </a:p>
              <a:p>
                <a:r>
                  <a:rPr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　　　望ぞむわ</a:t>
                </a:r>
                <a:endParaRPr lang="en-US" altLang="ja-JP" sz="4400" dirty="0">
                  <a:latin typeface="AR P明朝体U" panose="020B0600010101010101" pitchFamily="50" charset="-128"/>
                  <a:ea typeface="AR P明朝体U" panose="020B0600010101010101" pitchFamily="50" charset="-128"/>
                </a:endParaRPr>
              </a:p>
              <a:p>
                <a:r>
                  <a:rPr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　新しき世夢見せ</a:t>
                </a:r>
                <a:endParaRPr lang="en-US" altLang="ja-JP" sz="4400" dirty="0">
                  <a:latin typeface="AR P明朝体U" panose="020B0600010101010101" pitchFamily="50" charset="-128"/>
                  <a:ea typeface="AR P明朝体U" panose="020B0600010101010101" pitchFamily="50" charset="-128"/>
                </a:endParaRPr>
              </a:p>
              <a:p>
                <a:r>
                  <a:rPr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　　　</a:t>
                </a:r>
                <a:r>
                  <a:rPr lang="ja-JP" altLang="en-US" sz="4400" dirty="0">
                    <a:solidFill>
                      <a:srgbClr val="FF0000"/>
                    </a:solidFill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日本</a:t>
                </a:r>
                <a:r>
                  <a:rPr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 飛躍も</a:t>
                </a:r>
                <a:r>
                  <a:rPr kumimoji="1" lang="ja-JP" altLang="en-US" sz="4400" dirty="0">
                    <a:latin typeface="AR P明朝体U" panose="020B0600010101010101" pitchFamily="50" charset="-128"/>
                    <a:ea typeface="AR P明朝体U" panose="020B0600010101010101" pitchFamily="50" charset="-128"/>
                  </a:rPr>
                  <a:t>　　</a:t>
                </a:r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42D8C0C0-2641-4B5C-8722-B0ED9D734B63}"/>
                  </a:ext>
                </a:extLst>
              </p:cNvPr>
              <p:cNvSpPr/>
              <p:nvPr/>
            </p:nvSpPr>
            <p:spPr>
              <a:xfrm>
                <a:off x="-5639278" y="1246841"/>
                <a:ext cx="792000" cy="7920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id="{09A3424C-72A4-49D3-91A8-8AD77481ECD7}"/>
                </a:ext>
              </a:extLst>
            </p:cNvPr>
            <p:cNvSpPr/>
            <p:nvPr/>
          </p:nvSpPr>
          <p:spPr>
            <a:xfrm>
              <a:off x="-5028890" y="1830325"/>
              <a:ext cx="615553" cy="810478"/>
            </a:xfrm>
            <a:prstGeom prst="rect">
              <a:avLst/>
            </a:prstGeom>
            <a:noFill/>
          </p:spPr>
          <p:txBody>
            <a:bodyPr vert="eaVert" wrap="none" lIns="91440" tIns="45720" rIns="91440" bIns="45720">
              <a:spAutoFit/>
            </a:bodyPr>
            <a:lstStyle/>
            <a:p>
              <a:pPr algn="ctr"/>
              <a:r>
                <a:rPr lang="ja-JP" altLang="en-US" sz="28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智恵</a:t>
              </a: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DB1A21BD-70CB-4B25-987C-DEB83A1F8238}"/>
              </a:ext>
            </a:extLst>
          </p:cNvPr>
          <p:cNvGrpSpPr/>
          <p:nvPr/>
        </p:nvGrpSpPr>
        <p:grpSpPr>
          <a:xfrm>
            <a:off x="8334696" y="1275969"/>
            <a:ext cx="755443" cy="1018906"/>
            <a:chOff x="7854249" y="-377141"/>
            <a:chExt cx="755443" cy="1018906"/>
          </a:xfrm>
        </p:grpSpPr>
        <p:sp>
          <p:nvSpPr>
            <p:cNvPr id="183" name="正方形/長方形 182">
              <a:extLst>
                <a:ext uri="{FF2B5EF4-FFF2-40B4-BE49-F238E27FC236}">
                  <a16:creationId xmlns:a16="http://schemas.microsoft.com/office/drawing/2014/main" id="{2FF4F816-6F13-439E-A32E-806AE5F1DA39}"/>
                </a:ext>
              </a:extLst>
            </p:cNvPr>
            <p:cNvSpPr/>
            <p:nvPr/>
          </p:nvSpPr>
          <p:spPr>
            <a:xfrm>
              <a:off x="7960155" y="-377141"/>
              <a:ext cx="64953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 P明朝体U" panose="020B0600010101010101" pitchFamily="50" charset="-128"/>
                  <a:ea typeface="AR P明朝体U" panose="020B0600010101010101" pitchFamily="50" charset="-128"/>
                </a:rPr>
                <a:t>、</a:t>
              </a:r>
            </a:p>
          </p:txBody>
        </p:sp>
        <p:sp>
          <p:nvSpPr>
            <p:cNvPr id="184" name="正方形/長方形 183">
              <a:extLst>
                <a:ext uri="{FF2B5EF4-FFF2-40B4-BE49-F238E27FC236}">
                  <a16:creationId xmlns:a16="http://schemas.microsoft.com/office/drawing/2014/main" id="{E4EDDE41-4CCA-485C-B2E5-9A9118753EA4}"/>
                </a:ext>
              </a:extLst>
            </p:cNvPr>
            <p:cNvSpPr/>
            <p:nvPr/>
          </p:nvSpPr>
          <p:spPr>
            <a:xfrm>
              <a:off x="7854249" y="-281565"/>
              <a:ext cx="64953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 P明朝体U" panose="020B0600010101010101" pitchFamily="50" charset="-128"/>
                  <a:ea typeface="AR P明朝体U" panose="020B0600010101010101" pitchFamily="50" charset="-128"/>
                </a:rPr>
                <a:t>、</a:t>
              </a: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39DFA9A7-26DB-40C6-A2C5-CA357D4C33C3}"/>
              </a:ext>
            </a:extLst>
          </p:cNvPr>
          <p:cNvGrpSpPr/>
          <p:nvPr/>
        </p:nvGrpSpPr>
        <p:grpSpPr>
          <a:xfrm>
            <a:off x="8333308" y="3326476"/>
            <a:ext cx="755443" cy="1018906"/>
            <a:chOff x="7854249" y="-377141"/>
            <a:chExt cx="755443" cy="1018906"/>
          </a:xfrm>
        </p:grpSpPr>
        <p:sp>
          <p:nvSpPr>
            <p:cNvPr id="186" name="正方形/長方形 185">
              <a:extLst>
                <a:ext uri="{FF2B5EF4-FFF2-40B4-BE49-F238E27FC236}">
                  <a16:creationId xmlns:a16="http://schemas.microsoft.com/office/drawing/2014/main" id="{E3D34FFA-4F97-4A49-8689-1FE0903A6F4A}"/>
                </a:ext>
              </a:extLst>
            </p:cNvPr>
            <p:cNvSpPr/>
            <p:nvPr/>
          </p:nvSpPr>
          <p:spPr>
            <a:xfrm>
              <a:off x="7960155" y="-377141"/>
              <a:ext cx="64953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 P明朝体U" panose="020B0600010101010101" pitchFamily="50" charset="-128"/>
                  <a:ea typeface="AR P明朝体U" panose="020B0600010101010101" pitchFamily="50" charset="-128"/>
                </a:rPr>
                <a:t>、</a:t>
              </a:r>
            </a:p>
          </p:txBody>
        </p:sp>
        <p:sp>
          <p:nvSpPr>
            <p:cNvPr id="187" name="正方形/長方形 186">
              <a:extLst>
                <a:ext uri="{FF2B5EF4-FFF2-40B4-BE49-F238E27FC236}">
                  <a16:creationId xmlns:a16="http://schemas.microsoft.com/office/drawing/2014/main" id="{5F39561B-5B85-4749-A355-1AD318302E6A}"/>
                </a:ext>
              </a:extLst>
            </p:cNvPr>
            <p:cNvSpPr/>
            <p:nvPr/>
          </p:nvSpPr>
          <p:spPr>
            <a:xfrm>
              <a:off x="7854249" y="-281565"/>
              <a:ext cx="64953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 P明朝体U" panose="020B0600010101010101" pitchFamily="50" charset="-128"/>
                  <a:ea typeface="AR P明朝体U" panose="020B0600010101010101" pitchFamily="50" charset="-128"/>
                </a:rPr>
                <a:t>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0904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ndAc>
          <p:stSnd>
            <p:snd r:embed="rId3" name="chimes.wav"/>
          </p:stSnd>
        </p:sndAc>
      </p:transition>
    </mc:Choice>
    <mc:Fallback>
      <p:transition spd="slow"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58333E-6 0.01551 L 0.15481 0.04399 C 0.18697 0.05047 0.23541 0.05394 0.28632 0.05394 C 0.34401 0.05394 0.39036 0.05047 0.42252 0.04399 L 0.57747 0.01551 " pathEditMode="relative" rAng="0" ptsTypes="AAAAA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67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4.07407E-6 L 0.89558 0.13473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779" y="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1.48148E-6 L 0.58125 -0.19792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63" y="-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1.48148E-6 L 0.6513 -0.1067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65" y="-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48148E-6 L 0.77643 0.21759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15" y="1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11111E-6 L 0.69388 -0.28542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88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1481 L 0.69505 -0.38496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40" y="-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96296E-6 L 0.68998 -0.39885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92" y="-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0.4448 0.13704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81481E-6 L 0.4474 -0.09468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70" y="-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0.42477 L 0.03229 0.09908 L 0.0625 0.42477 L 0.09492 0.09908 L 0.12721 0.42477 L 0.15742 0.09908 L 0.18984 0.42477 L 0.22005 0.09908 L 0.25247 0.42477 L 0.28476 0.09908 L 0.31497 0.42477 L 0.34739 0.09908 L 0.3776 0.42477 L 0.40989 0.09908 L 0.44231 0.42477 L 0.47252 0.09908 L 0.50494 0.42477 " pathEditMode="relative" rAng="0" ptsTypes="AAAAAAAAAAAAAAAAA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47" y="-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0.42477 L 0.03229 0.09907 L 0.0625 0.42477 L 0.09492 0.09907 L 0.12721 0.42477 L 0.15742 0.09907 L 0.18984 0.42477 L 0.22005 0.09907 L 0.25247 0.42477 L 0.28476 0.09907 L 0.31497 0.42477 L 0.34739 0.09907 L 0.3776 0.42477 L 0.40989 0.09907 L 0.44231 0.42477 L 0.47252 0.09907 L 0.50494 0.42477 " pathEditMode="relative" rAng="0" ptsTypes="AAAAAAAAAAAAAAAAA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47" y="-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500"/>
                            </p:stCondLst>
                            <p:childTnLst>
                              <p:par>
                                <p:cTn id="4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38125 L 0.16862 -0.05833 C 0.20365 0.01458 0.25638 0.05394 0.31172 0.05394 C 0.37461 0.05394 0.42513 0.01458 0.46016 -0.05833 L 0.62891 -0.38125 " pathEditMode="relative" rAng="0" ptsTypes="AAAAA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45" y="2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33333E-6 L 0.37865 0.03426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32" y="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41065 L 0.0319 0.09884 L 0.06198 -0.41065 L 0.09414 0.09884 L 0.12604 -0.41065 L 0.15612 0.09884 L 0.18841 -0.41065 L 0.21836 0.09884 L 0.25052 -0.41065 L 0.28255 0.09884 L 0.3125 -0.41065 L 0.34479 0.09884 L 0.37487 -0.41065 L 0.40677 0.09884 L 0.43893 -0.41065 L 0.46901 0.09884 L 0.5013 -0.41065 " pathEditMode="relative" rAng="0" ptsTypes="AAAAAAAAAAAAAAAAA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65" y="2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.12639 L 0.03607 0.09907 L 0.07006 0.12639 L 0.10638 0.09907 L 0.14271 0.12639 L 0.17657 0.09907 L 0.21289 0.12639 L 0.24688 0.09907 L 0.28321 0.12639 L 0.3194 0.09907 L 0.35339 0.12639 L 0.38972 0.09907 L 0.42357 0.12639 L 0.4599 0.09907 L 0.49623 0.12639 L 0.53021 0.09907 L 0.56654 0.12639 " pathEditMode="relative" rAng="0" ptsTypes="AAAAAAAAAAAAAAAAA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20" y="-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8 0.12454 L 0.03164 0.09745 L 0.06563 0.12454 L 0.10196 0.09745 L 0.13841 0.12454 L 0.1724 0.09745 L 0.20873 0.12454 L 0.24284 0.09745 L 0.27917 0.12454 L 0.3155 0.09745 L 0.34961 0.12454 L 0.38594 0.09745 L 0.41993 0.12454 L 0.45638 0.09745 L 0.49271 0.12454 L 0.5267 0.09745 L 0.56315 0.12454 " pathEditMode="relative" rAng="0" ptsTypes="AAAAAAAAAAAAAAAAA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85" y="-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0.22037 L 0.02786 0.09907 L 0.0539 0.22037 L 0.08177 0.09907 L 0.10963 0.22037 L 0.13567 0.09907 L 0.16354 0.22037 L 0.18958 0.09907 L 0.21744 0.22037 L 0.24531 0.09907 L 0.27135 0.22037 L 0.29921 0.09907 L 0.32526 0.22037 L 0.35312 0.09907 L 0.38099 0.22037 L 0.40703 0.09907 L 0.43502 0.22037 " pathEditMode="relative" rAng="0" ptsTypes="AAAAAAAAAAAAAAAAA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45" y="-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500"/>
                            </p:stCondLst>
                            <p:childTnLst>
                              <p:par>
                                <p:cTn id="66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0.21945 L 0.04805 0.09908 L 0.09323 0.21945 L 0.14154 0.09908 L 0.18972 0.21945 L 0.2349 0.09908 L 0.28308 0.21945 L 0.32813 0.09908 L 0.37644 0.21945 L 0.42474 0.09908 L 0.4698 0.21945 L 0.51797 0.09908 L 0.56316 0.21945 L 0.61133 0.09908 L 0.65964 0.21945 L 0.70482 0.09908 L 0.75313 0.21945 " pathEditMode="relative" rAng="0" ptsTypes="AAAAAAAAAAAAAAAAA">
                                      <p:cBhvr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56" y="-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4.81481E-6 L 0.49792 -0.4095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96" y="-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500"/>
                            </p:stCondLst>
                            <p:childTnLst>
                              <p:par>
                                <p:cTn id="7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33333E-6 L 0.62305 0.13704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46" y="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000"/>
                            </p:stCondLst>
                            <p:childTnLst>
                              <p:par>
                                <p:cTn id="7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3.33333E-6 L 0.55781 0.23658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91" y="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7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48148E-6 L 0.43164 0.22292 " pathEditMode="relative" rAng="0" ptsTypes="AA">
                                      <p:cBhvr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76" y="1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96296E-6 L 0.30951 -0.1007 " pathEditMode="relative" rAng="0" ptsTypes="AA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9" y="-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4500"/>
                            </p:stCondLst>
                            <p:childTnLst>
                              <p:par>
                                <p:cTn id="84" presetID="4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4.81481E-6 L 0.1849 4.81481E-6 C 0.26771 4.81481E-6 0.36992 -0.1382 0.36992 -0.25024 L 0.36992 -0.50047 " pathEditMode="relative" rAng="0" ptsTypes="AAAA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90" y="-2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96296E-6 L 0.30664 -0.49236 " pathEditMode="relative" rAng="0" ptsTypes="AA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26" y="-2463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6" presetID="6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07407E-6 L 0.03477 -4.07407E-6 L 0.03477 0.03658 L 0.06954 0.03658 L 0.06954 0.07338 L 0.1043 0.07338 L 0.1043 0.10996 L 0.13907 0.10996 L 0.13907 0.14676 L 0.17383 0.14676 L 0.17383 0.18334 L 0.2086 0.18334 L 0.2086 0.22014 L 0.24349 0.22014 L 0.24349 0.25695 " pathEditMode="relative" rAng="0" ptsTypes="AAAAAAAAAAAAAAA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4" y="1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1.48148E-6 L 0.43373 -0.07824 " pathEditMode="relative" rAng="0" ptsTypes="AA">
                                      <p:cBhvr>
                                        <p:cTn id="1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80" y="-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11111E-6 L 0.36472 0.13102 " pathEditMode="relative" rAng="0" ptsTypes="AA">
                                      <p:cBhvr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29" y="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2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33333E-6 L 0.42917 0.44699 " pathEditMode="relative" rAng="0" ptsTypes="AA">
                                      <p:cBhvr>
                                        <p:cTn id="1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58" y="2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81481E-6 L 0.30156 0.10787 " pathEditMode="relative" rAng="0" ptsTypes="AA">
                                      <p:cBhvr>
                                        <p:cTn id="1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78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4.07407E-6 L 0.48542 0.05625 " pathEditMode="relative" rAng="0" ptsTypes="AA">
                                      <p:cBhvr>
                                        <p:cTn id="1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71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4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3.33333E-6 L 0.29857 0.04121 " pathEditMode="relative" rAng="0" ptsTypes="AA">
                                      <p:cBhvr>
                                        <p:cTn id="1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22" y="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9500"/>
                            </p:stCondLst>
                            <p:childTnLst>
                              <p:par>
                                <p:cTn id="144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07407E-6 L 0.36563 0.26158 " pathEditMode="relative" rAng="0" ptsTypes="AA">
                                      <p:cBhvr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81" y="1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7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96296E-6 L 0.48789 -0.29398 " pathEditMode="relative" rAng="0" ptsTypes="AA">
                                      <p:cBhvr>
                                        <p:cTn id="1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88" y="-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500"/>
                            </p:stCondLst>
                            <p:childTnLst>
                              <p:par>
                                <p:cTn id="15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48148E-6 L 0.48815 0.23704 " pathEditMode="relative" rAng="0" ptsTypes="AA">
                                      <p:cBhvr>
                                        <p:cTn id="1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01" y="1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53" presetID="5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.00024 C 0.00534 -0.0206 0.025 -0.03935 0.03229 -0.03935 C 0.07565 -0.03935 0.12083 0.27153 0.12083 0.58311 C 0.12083 0.42593 0.14336 0.27153 0.16419 0.27153 C 0.18685 0.27153 0.20794 0.42824 0.20794 0.58311 C 0.20794 0.50556 0.21914 0.42593 0.23034 0.42593 C 0.24167 0.42593 0.25313 0.50301 0.25313 0.58311 C 0.25313 0.5426 0.2586 0.50556 0.26406 0.50556 C 0.26992 0.50556 0.27526 0.54537 0.27526 0.58311 C 0.27526 0.56227 0.278 0.5426 0.28099 0.5426 C 0.28255 0.5426 0.28685 0.56297 0.28685 0.58311 C 0.28685 0.57269 0.28815 0.56227 0.28932 0.56227 C 0.28932 0.56505 0.29219 0.57223 0.29219 0.58311 C 0.29219 0.57732 0.29219 0.57269 0.29362 0.57269 C 0.29362 0.57524 0.29505 0.57778 0.29505 0.58311 C 0.29505 0.5801 0.29505 0.57732 0.29505 0.57524 C 0.29649 0.57524 0.29649 0.57732 0.29649 0.5801 C 0.29792 0.5801 0.29792 0.57778 0.29792 0.57524 C 0.29974 0.57524 0.29974 0.57732 0.29974 0.5801 " pathEditMode="relative" rAng="0" ptsTypes="AAAAAAAAAAAAAAAAAAA">
                                      <p:cBhvr>
                                        <p:cTn id="1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87" y="2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1500"/>
                            </p:stCondLst>
                            <p:childTnLst>
                              <p:par>
                                <p:cTn id="15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11111E-6 L 0.42162 -0.2581 " pathEditMode="relative" rAng="0" ptsTypes="AA">
                                      <p:cBhvr>
                                        <p:cTn id="1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81" y="-1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2000"/>
                            </p:stCondLst>
                            <p:childTnLst>
                              <p:par>
                                <p:cTn id="15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48148E-6 L 0.42331 -0.2662 " pathEditMode="relative" rAng="0" ptsTypes="AA">
                                      <p:cBhvr>
                                        <p:cTn id="1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59" y="-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2500"/>
                            </p:stCondLst>
                            <p:childTnLst>
                              <p:par>
                                <p:cTn id="16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81481E-6 L 0.42201 -0.25649 " pathEditMode="relative" rAng="0" ptsTypes="AA">
                                      <p:cBhvr>
                                        <p:cTn id="1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94" y="-1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6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11111E-6 L 0.48347 0.05764 " pathEditMode="relative" rAng="0" ptsTypes="AA">
                                      <p:cBhvr>
                                        <p:cTn id="1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67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3500"/>
                            </p:stCondLst>
                            <p:childTnLst>
                              <p:par>
                                <p:cTn id="168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11111E-6 L 0.05222 -0.2831 " pathEditMode="relative" rAng="0" ptsTypes="AA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-1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7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48148E-6 L 0.05196 -0.2794 " pathEditMode="relative" rAng="0" ptsTypes="AA">
                                      <p:cBhvr>
                                        <p:cTn id="1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1" y="-1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0.42396 -0.29862 " pathEditMode="relative" rAng="0" ptsTypes="AA">
                                      <p:cBhvr>
                                        <p:cTn id="1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98" y="-1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000"/>
                            </p:stCondLst>
                            <p:childTnLst>
                              <p:par>
                                <p:cTn id="177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3.33333E-6 L 0.42527 0.23334 " pathEditMode="relative" rAng="0" ptsTypes="AA">
                                      <p:cBhvr>
                                        <p:cTn id="1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3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80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07407E-6 L 0.29844 0.45186 " pathEditMode="relative" rAng="0" ptsTypes="AA">
                                      <p:cBhvr>
                                        <p:cTn id="1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22" y="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18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96296E-6 L 0.2336 -0.10232 " pathEditMode="relative" rAng="0" ptsTypes="AA">
                                      <p:cBhvr>
                                        <p:cTn id="1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80" y="-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6500"/>
                            </p:stCondLst>
                            <p:childTnLst>
                              <p:par>
                                <p:cTn id="186" presetID="6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6 0.00046 L 0.06055 0.00046 L 0.06055 0.05949 L 0.12071 0.05949 L 0.12071 0.11921 L 0.18073 0.11921 L 0.18073 0.1787 L 0.24089 0.1787 L 0.24089 0.23819 L 0.30092 0.23819 L 0.30092 0.29792 L 0.36107 0.29792 L 0.36107 0.35741 L 0.42136 0.35741 L 0.42136 0.41736 " pathEditMode="relative" rAng="0" ptsTypes="AAAAAAAAAAAAAAA">
                                      <p:cBhvr>
                                        <p:cTn id="1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29" y="2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8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3" grpId="0"/>
      <p:bldP spid="18" grpId="0"/>
      <p:bldP spid="26" grpId="0"/>
      <p:bldP spid="35" grpId="0"/>
      <p:bldP spid="37" grpId="0"/>
      <p:bldP spid="39" grpId="0"/>
      <p:bldP spid="54" grpId="0"/>
      <p:bldP spid="31" grpId="0"/>
      <p:bldP spid="49" grpId="0"/>
      <p:bldP spid="52" grpId="0"/>
      <p:bldP spid="55" grpId="0"/>
      <p:bldP spid="42" grpId="0"/>
      <p:bldP spid="23" grpId="0"/>
      <p:bldP spid="10" grpId="0"/>
      <p:bldP spid="32" grpId="0"/>
      <p:bldP spid="45" grpId="0"/>
      <p:bldP spid="5" grpId="0"/>
      <p:bldP spid="9" grpId="0"/>
      <p:bldP spid="11" grpId="0"/>
      <p:bldP spid="12" grpId="0"/>
      <p:bldP spid="14" grpId="0"/>
      <p:bldP spid="15" grpId="0"/>
      <p:bldP spid="15" grpId="1"/>
      <p:bldP spid="16" grpId="0"/>
      <p:bldP spid="17" grpId="0"/>
      <p:bldP spid="19" grpId="0"/>
      <p:bldP spid="20" grpId="0"/>
      <p:bldP spid="21" grpId="0"/>
      <p:bldP spid="22" grpId="0"/>
      <p:bldP spid="24" grpId="0"/>
      <p:bldP spid="25" grpId="0"/>
      <p:bldP spid="27" grpId="0"/>
      <p:bldP spid="28" grpId="0"/>
      <p:bldP spid="29" grpId="0"/>
      <p:bldP spid="30" grpId="0"/>
      <p:bldP spid="33" grpId="0"/>
      <p:bldP spid="36" grpId="0"/>
      <p:bldP spid="38" grpId="0"/>
      <p:bldP spid="40" grpId="0"/>
      <p:bldP spid="41" grpId="0"/>
      <p:bldP spid="43" grpId="0"/>
      <p:bldP spid="44" grpId="0"/>
      <p:bldP spid="46" grpId="0"/>
      <p:bldP spid="47" grpId="0"/>
      <p:bldP spid="48" grpId="0"/>
      <p:bldP spid="50" grpId="0"/>
      <p:bldP spid="51" grpId="0"/>
      <p:bldP spid="5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2282</TotalTime>
  <Words>128</Words>
  <Application>Microsoft Office PowerPoint</Application>
  <PresentationFormat>ワイド画面</PresentationFormat>
  <Paragraphs>67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 P明朝体U</vt:lpstr>
      <vt:lpstr>HGP創英角ｺﾞｼｯｸUB</vt:lpstr>
      <vt:lpstr>ＭＳ ゴシック</vt:lpstr>
      <vt:lpstr>游ゴシック</vt:lpstr>
      <vt:lpstr>游ゴシック Light</vt:lpstr>
      <vt:lpstr>Arial</vt:lpstr>
      <vt:lpstr>Office テーマ</vt:lpstr>
      <vt:lpstr> いろは４８文字を 一文字ずつ使って コロナ感染の沈静化を 願ってみました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平井 幸雄</dc:creator>
  <cp:lastModifiedBy>幸雄 平井</cp:lastModifiedBy>
  <cp:revision>161</cp:revision>
  <dcterms:created xsi:type="dcterms:W3CDTF">2018-09-25T02:19:21Z</dcterms:created>
  <dcterms:modified xsi:type="dcterms:W3CDTF">2020-09-18T10:11:40Z</dcterms:modified>
</cp:coreProperties>
</file>